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9" r:id="rId3"/>
    <p:sldId id="270" r:id="rId4"/>
    <p:sldId id="268" r:id="rId5"/>
    <p:sldId id="263" r:id="rId6"/>
    <p:sldId id="264" r:id="rId7"/>
    <p:sldId id="260" r:id="rId8"/>
    <p:sldId id="265" r:id="rId9"/>
    <p:sldId id="271" r:id="rId10"/>
    <p:sldId id="267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2DA97-53E5-43CB-AFEF-76D59E5B8117}" type="datetimeFigureOut">
              <a:rPr lang="pt-BR" smtClean="0"/>
              <a:pPr/>
              <a:t>19/9/2012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6AB57-4398-411F-8628-89FDD8B5DD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LOGGER_PHOTO_ID_5351008701222411218" descr="http://3.bp.blogspot.com/_ulOHQWwZolA/SkKaEBpi29I/AAAAAAAABOA/37A9ALIfC4I/s400/saudade+desencarne+os+que+ficam+morte+vida+no+alem+prece+espiritismo+centro+espirita+joanna+de+paulo+afonso+sejaespiritaonline+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2"/>
          <p:cNvSpPr/>
          <p:nvPr/>
        </p:nvSpPr>
        <p:spPr>
          <a:xfrm>
            <a:off x="285720" y="5572140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Times New Roman" pitchFamily="18" charset="0"/>
              </a:rPr>
              <a:t>Emmanuel, do  livro Amanhece. </a:t>
            </a:r>
          </a:p>
          <a:p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Times New Roman" pitchFamily="18" charset="0"/>
              </a:rPr>
              <a:t>Psicografia de Francisco Cândido Xavier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ebuchet MS" pitchFamily="34" charset="0"/>
                <a:ea typeface="Times New Roman" pitchFamily="18" charset="0"/>
              </a:rPr>
              <a:t>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" y="428604"/>
            <a:ext cx="11173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Diante dos que Ficam - Saudades e Esperança</a:t>
            </a:r>
            <a:endParaRPr lang="pt-BR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4.bp.blogspot.com/_M1zg0keE0pw/TIKzcQu6PVI/AAAAAAAAGJ8/X8j-cD-HqGs/s1600/nossolar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quem acredita, nenhuma palavra é necessária; para quem não acredita, nenhuma palavra é possível.   Dom Inácio de Loyola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perlbal.hi-pi.com/blog-images/404127/gd/1267317299/UM-ADEUS-SEMPRE-D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02" y="-1"/>
            <a:ext cx="9147102" cy="6858001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Nunca demais referir-se ao imperativo da conformação e da serenidade que se deve manter na terra, em apoio daqueles que te precederam no fenômeno da morte.</a:t>
            </a:r>
            <a:b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Entendemos quanto dói o adeus entre aqueles que as dimensões vibratórias separam entre campos diferentes da vida. Entretanto, se te encontras entre os que lastimam a perda de seres queridos, compadece-te deles, auxiliando-lhes a sustentação com a tua própria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fé.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perlbal.hi-pi.com/blog-images/404127/gd/1267317299/UM-ADEUS-SEMPRE-D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02" y="-1"/>
            <a:ext cx="9147102" cy="6858001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4429132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pensamento é mensagem com endereço. E a tua saudade, quando entretecida de angústia e pranto, é uma projeção de sombra e sofrimento que lhes arremessa em rosto, conturbando-lhes os corações ou obscurecendo-lhes os caminhos.</a:t>
            </a:r>
            <a:endParaRPr lang="pt-BR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2.bp.blogspot.com/-4VkvB3eLqi4/TWhDHubjZxI/AAAAAAAAARw/j4zM3-rA_iw/s1600/6408ce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0" y="3571876"/>
            <a:ext cx="87868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Sobretudo, não te revoltes contra a Divina Providência como se estivesses provocando a perpetuidade de tua dor. A desencarnação sem complexos de culpa é o melhor que pode acontecer a todos aqueles que partem no rumo de vivências novas na Vida Espiritual.</a:t>
            </a:r>
            <a:b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2.bp.blogspot.com/-ddozslBnwlk/TxjMu1qgawI/AAAAAAAAKU0/UW6OE51WSTE/s1600/mor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24787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0" y="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companheiro deixou o corpo, depois de perigoso acidente circulatório para não ser algemado à paralisia por longos meses, aquele se desvencilhou do envoltório material, no curso de grave enfermidade, forrando-se à provação de contrair perturbações mentais irreversíveis; outro liberou-se da experiência humana, no instante áureo da juventude por haver encerrado o ciclo de resgates determinados, de modo a promover-se nas esferas de elevação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2.bp.blogspot.com/-ddozslBnwlk/TxjMu1qgawI/AAAAAAAAKU0/UW6OE51WSTE/s1600/mor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24787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0" y="474345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outros ainda se desvinculam da veste física, ante o alvorecer da existência, na condição de crianças que, por força do próprio passado, nos princípios de causa e efeito, terminam processos de luta reparadora em que se achavam incursos, muitas vezes conduzidos, de um plano para outro, a fim de trocarem um corpo doente por outro mais habilitado à execução das tarefas evolutivas que lhes cabe sustentar.</a:t>
            </a: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69033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pic>
        <p:nvPicPr>
          <p:cNvPr id="2050" name="Picture 2" descr="http://1.bp.blogspot.com/-7k-RJZCcfG8/TWHAVXo2VTI/AAAAAAAACQY/ijrWSHDp7YQ/s400/liber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43776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0" y="5357826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Diante dos chamados mortos a quem tanto amas, não lhes agraves os problemas com as flechas vibratórias do sofrimento, marcado a fogo de inconformidade ou rebeldia.</a:t>
            </a:r>
            <a:b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1.bp.blogspot.com/-yDlS2LMEaIk/TmlMHaZblgI/AAAAAAAABiw/c0JV45-5HsU/s1600/astral-projec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Times New Roman" pitchFamily="18" charset="0"/>
            </a:endParaRPr>
          </a:p>
          <a:p>
            <a:pPr algn="just"/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Times New Roman" pitchFamily="18" charset="0"/>
              </a:rPr>
              <a:t>Padecendo embora o vazio na própria alma, ilumina a saudade com as preces da esperança e envia-lhes reconforto e encorajamento, amparo e consolação.</a:t>
            </a:r>
            <a:b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Times New Roman" pitchFamily="18" charset="0"/>
              </a:rPr>
            </a:b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Times New Roman" pitchFamily="18" charset="0"/>
              </a:rPr>
              <a:t/>
            </a:r>
            <a:b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Times New Roman" pitchFamily="18" charset="0"/>
              </a:rPr>
            </a:br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Times New Roman" pitchFamily="18" charset="0"/>
            </a:endParaRPr>
          </a:p>
          <a:p>
            <a:pPr algn="just"/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Times New Roman" pitchFamily="18" charset="0"/>
            </a:endParaRPr>
          </a:p>
          <a:p>
            <a:pPr algn="just"/>
            <a:endParaRPr lang="pt-BR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Times New Roman" pitchFamily="18" charset="0"/>
            </a:endParaRPr>
          </a:p>
          <a:p>
            <a:pPr algn="just"/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Times New Roman" pitchFamily="18" charset="0"/>
            </a:endParaRPr>
          </a:p>
          <a:p>
            <a:pPr algn="just"/>
            <a:endParaRPr lang="pt-BR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Times New Roman" pitchFamily="18" charset="0"/>
            </a:endParaRPr>
          </a:p>
          <a:p>
            <a:pPr algn="just"/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Times New Roman" pitchFamily="18" charset="0"/>
            </a:endParaRPr>
          </a:p>
          <a:p>
            <a:pPr algn="just"/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rebuchet MS" pitchFamily="34" charset="0"/>
                <a:ea typeface="Times New Roman" pitchFamily="18" charset="0"/>
              </a:rPr>
              <a:t/>
            </a:r>
            <a:b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rebuchet MS" pitchFamily="34" charset="0"/>
                <a:ea typeface="Times New Roman" pitchFamily="18" charset="0"/>
              </a:rPr>
            </a:br>
            <a:endParaRPr lang="pt-BR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lh3.ggpht.com/_-QgW9AgrR7I/SjehPqsZYlI/AAAAAAAAD5U/kl4dtPa4r4g/prayinghands3_thumb%5B5%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0"/>
            <a:ext cx="364330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Times New Roman" pitchFamily="18" charset="0"/>
              </a:rPr>
              <a:t>Ora pela paz de quantos se te adiantaram na transferência para a Vida Maior e entrega-te a Deus, na certeza de que Deus, em nos criando para o amor uns pelos outros, jamais nos separaria os corações para sempre.</a:t>
            </a:r>
            <a:r>
              <a:rPr lang="pt-B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Times New Roman" pitchFamily="18" charset="0"/>
              </a:rPr>
              <a:t>  Emmanuel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403</Words>
  <Application>Microsoft Office PowerPoint</Application>
  <PresentationFormat>Apresentação na tela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ADVOGADA</dc:creator>
  <cp:lastModifiedBy>ADVOGADA</cp:lastModifiedBy>
  <cp:revision>5</cp:revision>
  <dcterms:created xsi:type="dcterms:W3CDTF">2012-09-19T15:36:52Z</dcterms:created>
  <dcterms:modified xsi:type="dcterms:W3CDTF">2012-09-19T16:12:57Z</dcterms:modified>
</cp:coreProperties>
</file>